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20116800"/>
  <p:notesSz cx="8686800" cy="19659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9" d="100"/>
          <a:sy n="39" d="100"/>
        </p:scale>
        <p:origin x="3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3292266"/>
            <a:ext cx="6858000" cy="7003626"/>
          </a:xfrm>
        </p:spPr>
        <p:txBody>
          <a:bodyPr anchor="b"/>
          <a:lstStyle>
            <a:lvl1pPr algn="ctr">
              <a:defRPr sz="20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0565980"/>
            <a:ext cx="6858000" cy="4856901"/>
          </a:xfrm>
        </p:spPr>
        <p:txBody>
          <a:bodyPr/>
          <a:lstStyle>
            <a:lvl1pPr marL="0" indent="0" algn="ctr">
              <a:buNone/>
              <a:defRPr sz="8000"/>
            </a:lvl1pPr>
            <a:lvl2pPr marL="1524019" indent="0" algn="ctr">
              <a:buNone/>
              <a:defRPr sz="6666"/>
            </a:lvl2pPr>
            <a:lvl3pPr marL="3048038" indent="0" algn="ctr">
              <a:buNone/>
              <a:defRPr sz="6000"/>
            </a:lvl3pPr>
            <a:lvl4pPr marL="4572058" indent="0" algn="ctr">
              <a:buNone/>
              <a:defRPr sz="5334"/>
            </a:lvl4pPr>
            <a:lvl5pPr marL="6096076" indent="0" algn="ctr">
              <a:buNone/>
              <a:defRPr sz="5334"/>
            </a:lvl5pPr>
            <a:lvl6pPr marL="7620095" indent="0" algn="ctr">
              <a:buNone/>
              <a:defRPr sz="5334"/>
            </a:lvl6pPr>
            <a:lvl7pPr marL="9144114" indent="0" algn="ctr">
              <a:buNone/>
              <a:defRPr sz="5334"/>
            </a:lvl7pPr>
            <a:lvl8pPr marL="10668134" indent="0" algn="ctr">
              <a:buNone/>
              <a:defRPr sz="5334"/>
            </a:lvl8pPr>
            <a:lvl9pPr marL="12192153" indent="0" algn="ctr">
              <a:buNone/>
              <a:defRPr sz="5334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18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99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1071034"/>
            <a:ext cx="1971675" cy="1704805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1071034"/>
            <a:ext cx="5800725" cy="1704805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7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4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15234"/>
            <a:ext cx="7886700" cy="8368029"/>
          </a:xfrm>
        </p:spPr>
        <p:txBody>
          <a:bodyPr anchor="b"/>
          <a:lstStyle>
            <a:lvl1pPr>
              <a:defRPr sz="20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3462427"/>
            <a:ext cx="7886700" cy="4400549"/>
          </a:xfrm>
        </p:spPr>
        <p:txBody>
          <a:bodyPr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524019" indent="0">
              <a:buNone/>
              <a:defRPr sz="6666">
                <a:solidFill>
                  <a:schemeClr val="tx1">
                    <a:tint val="75000"/>
                  </a:schemeClr>
                </a:solidFill>
              </a:defRPr>
            </a:lvl2pPr>
            <a:lvl3pPr marL="304803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4572058" indent="0">
              <a:buNone/>
              <a:defRPr sz="5334">
                <a:solidFill>
                  <a:schemeClr val="tx1">
                    <a:tint val="75000"/>
                  </a:schemeClr>
                </a:solidFill>
              </a:defRPr>
            </a:lvl4pPr>
            <a:lvl5pPr marL="6096076" indent="0">
              <a:buNone/>
              <a:defRPr sz="5334">
                <a:solidFill>
                  <a:schemeClr val="tx1">
                    <a:tint val="75000"/>
                  </a:schemeClr>
                </a:solidFill>
              </a:defRPr>
            </a:lvl5pPr>
            <a:lvl6pPr marL="7620095" indent="0">
              <a:buNone/>
              <a:defRPr sz="5334">
                <a:solidFill>
                  <a:schemeClr val="tx1">
                    <a:tint val="75000"/>
                  </a:schemeClr>
                </a:solidFill>
              </a:defRPr>
            </a:lvl6pPr>
            <a:lvl7pPr marL="9144114" indent="0">
              <a:buNone/>
              <a:defRPr sz="5334">
                <a:solidFill>
                  <a:schemeClr val="tx1">
                    <a:tint val="75000"/>
                  </a:schemeClr>
                </a:solidFill>
              </a:defRPr>
            </a:lvl7pPr>
            <a:lvl8pPr marL="10668134" indent="0">
              <a:buNone/>
              <a:defRPr sz="5334">
                <a:solidFill>
                  <a:schemeClr val="tx1">
                    <a:tint val="75000"/>
                  </a:schemeClr>
                </a:solidFill>
              </a:defRPr>
            </a:lvl8pPr>
            <a:lvl9pPr marL="12192153" indent="0">
              <a:buNone/>
              <a:defRPr sz="53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7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5355166"/>
            <a:ext cx="3886200" cy="12763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5355166"/>
            <a:ext cx="3886200" cy="12763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1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71036"/>
            <a:ext cx="7886700" cy="3888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4931412"/>
            <a:ext cx="3868340" cy="2416809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24019" indent="0">
              <a:buNone/>
              <a:defRPr sz="6666" b="1"/>
            </a:lvl2pPr>
            <a:lvl3pPr marL="3048038" indent="0">
              <a:buNone/>
              <a:defRPr sz="6000" b="1"/>
            </a:lvl3pPr>
            <a:lvl4pPr marL="4572058" indent="0">
              <a:buNone/>
              <a:defRPr sz="5334" b="1"/>
            </a:lvl4pPr>
            <a:lvl5pPr marL="6096076" indent="0">
              <a:buNone/>
              <a:defRPr sz="5334" b="1"/>
            </a:lvl5pPr>
            <a:lvl6pPr marL="7620095" indent="0">
              <a:buNone/>
              <a:defRPr sz="5334" b="1"/>
            </a:lvl6pPr>
            <a:lvl7pPr marL="9144114" indent="0">
              <a:buNone/>
              <a:defRPr sz="5334" b="1"/>
            </a:lvl7pPr>
            <a:lvl8pPr marL="10668134" indent="0">
              <a:buNone/>
              <a:defRPr sz="5334" b="1"/>
            </a:lvl8pPr>
            <a:lvl9pPr marL="12192153" indent="0">
              <a:buNone/>
              <a:defRPr sz="53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7348220"/>
            <a:ext cx="3868340" cy="10808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4931412"/>
            <a:ext cx="3887391" cy="2416809"/>
          </a:xfrm>
        </p:spPr>
        <p:txBody>
          <a:bodyPr anchor="b"/>
          <a:lstStyle>
            <a:lvl1pPr marL="0" indent="0">
              <a:buNone/>
              <a:defRPr sz="8000" b="1"/>
            </a:lvl1pPr>
            <a:lvl2pPr marL="1524019" indent="0">
              <a:buNone/>
              <a:defRPr sz="6666" b="1"/>
            </a:lvl2pPr>
            <a:lvl3pPr marL="3048038" indent="0">
              <a:buNone/>
              <a:defRPr sz="6000" b="1"/>
            </a:lvl3pPr>
            <a:lvl4pPr marL="4572058" indent="0">
              <a:buNone/>
              <a:defRPr sz="5334" b="1"/>
            </a:lvl4pPr>
            <a:lvl5pPr marL="6096076" indent="0">
              <a:buNone/>
              <a:defRPr sz="5334" b="1"/>
            </a:lvl5pPr>
            <a:lvl6pPr marL="7620095" indent="0">
              <a:buNone/>
              <a:defRPr sz="5334" b="1"/>
            </a:lvl6pPr>
            <a:lvl7pPr marL="9144114" indent="0">
              <a:buNone/>
              <a:defRPr sz="5334" b="1"/>
            </a:lvl7pPr>
            <a:lvl8pPr marL="10668134" indent="0">
              <a:buNone/>
              <a:defRPr sz="5334" b="1"/>
            </a:lvl8pPr>
            <a:lvl9pPr marL="12192153" indent="0">
              <a:buNone/>
              <a:defRPr sz="5334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7348220"/>
            <a:ext cx="3887391" cy="10808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96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0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1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41120"/>
            <a:ext cx="2949178" cy="4693920"/>
          </a:xfrm>
        </p:spPr>
        <p:txBody>
          <a:bodyPr anchor="b"/>
          <a:lstStyle>
            <a:lvl1pPr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2896450"/>
            <a:ext cx="4629150" cy="14295966"/>
          </a:xfrm>
        </p:spPr>
        <p:txBody>
          <a:bodyPr/>
          <a:lstStyle>
            <a:lvl1pPr>
              <a:defRPr sz="10666"/>
            </a:lvl1pPr>
            <a:lvl2pPr>
              <a:defRPr sz="9334"/>
            </a:lvl2pPr>
            <a:lvl3pPr>
              <a:defRPr sz="8000"/>
            </a:lvl3pPr>
            <a:lvl4pPr>
              <a:defRPr sz="6666"/>
            </a:lvl4pPr>
            <a:lvl5pPr>
              <a:defRPr sz="6666"/>
            </a:lvl5pPr>
            <a:lvl6pPr>
              <a:defRPr sz="6666"/>
            </a:lvl6pPr>
            <a:lvl7pPr>
              <a:defRPr sz="6666"/>
            </a:lvl7pPr>
            <a:lvl8pPr>
              <a:defRPr sz="6666"/>
            </a:lvl8pPr>
            <a:lvl9pPr>
              <a:defRPr sz="666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6035041"/>
            <a:ext cx="2949178" cy="11180659"/>
          </a:xfrm>
        </p:spPr>
        <p:txBody>
          <a:bodyPr/>
          <a:lstStyle>
            <a:lvl1pPr marL="0" indent="0">
              <a:buNone/>
              <a:defRPr sz="5334"/>
            </a:lvl1pPr>
            <a:lvl2pPr marL="1524019" indent="0">
              <a:buNone/>
              <a:defRPr sz="4666"/>
            </a:lvl2pPr>
            <a:lvl3pPr marL="3048038" indent="0">
              <a:buNone/>
              <a:defRPr sz="4000"/>
            </a:lvl3pPr>
            <a:lvl4pPr marL="4572058" indent="0">
              <a:buNone/>
              <a:defRPr sz="3334"/>
            </a:lvl4pPr>
            <a:lvl5pPr marL="6096076" indent="0">
              <a:buNone/>
              <a:defRPr sz="3334"/>
            </a:lvl5pPr>
            <a:lvl6pPr marL="7620095" indent="0">
              <a:buNone/>
              <a:defRPr sz="3334"/>
            </a:lvl6pPr>
            <a:lvl7pPr marL="9144114" indent="0">
              <a:buNone/>
              <a:defRPr sz="3334"/>
            </a:lvl7pPr>
            <a:lvl8pPr marL="10668134" indent="0">
              <a:buNone/>
              <a:defRPr sz="3334"/>
            </a:lvl8pPr>
            <a:lvl9pPr marL="12192153" indent="0">
              <a:buNone/>
              <a:defRPr sz="333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55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41120"/>
            <a:ext cx="2949178" cy="4693920"/>
          </a:xfrm>
        </p:spPr>
        <p:txBody>
          <a:bodyPr anchor="b"/>
          <a:lstStyle>
            <a:lvl1pPr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2896450"/>
            <a:ext cx="4629150" cy="14295966"/>
          </a:xfrm>
        </p:spPr>
        <p:txBody>
          <a:bodyPr/>
          <a:lstStyle>
            <a:lvl1pPr marL="0" indent="0">
              <a:buNone/>
              <a:defRPr sz="10666"/>
            </a:lvl1pPr>
            <a:lvl2pPr marL="1524019" indent="0">
              <a:buNone/>
              <a:defRPr sz="9334"/>
            </a:lvl2pPr>
            <a:lvl3pPr marL="3048038" indent="0">
              <a:buNone/>
              <a:defRPr sz="8000"/>
            </a:lvl3pPr>
            <a:lvl4pPr marL="4572058" indent="0">
              <a:buNone/>
              <a:defRPr sz="6666"/>
            </a:lvl4pPr>
            <a:lvl5pPr marL="6096076" indent="0">
              <a:buNone/>
              <a:defRPr sz="6666"/>
            </a:lvl5pPr>
            <a:lvl6pPr marL="7620095" indent="0">
              <a:buNone/>
              <a:defRPr sz="6666"/>
            </a:lvl6pPr>
            <a:lvl7pPr marL="9144114" indent="0">
              <a:buNone/>
              <a:defRPr sz="6666"/>
            </a:lvl7pPr>
            <a:lvl8pPr marL="10668134" indent="0">
              <a:buNone/>
              <a:defRPr sz="6666"/>
            </a:lvl8pPr>
            <a:lvl9pPr marL="12192153" indent="0">
              <a:buNone/>
              <a:defRPr sz="666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6035041"/>
            <a:ext cx="2949178" cy="11180659"/>
          </a:xfrm>
        </p:spPr>
        <p:txBody>
          <a:bodyPr/>
          <a:lstStyle>
            <a:lvl1pPr marL="0" indent="0">
              <a:buNone/>
              <a:defRPr sz="5334"/>
            </a:lvl1pPr>
            <a:lvl2pPr marL="1524019" indent="0">
              <a:buNone/>
              <a:defRPr sz="4666"/>
            </a:lvl2pPr>
            <a:lvl3pPr marL="3048038" indent="0">
              <a:buNone/>
              <a:defRPr sz="4000"/>
            </a:lvl3pPr>
            <a:lvl4pPr marL="4572058" indent="0">
              <a:buNone/>
              <a:defRPr sz="3334"/>
            </a:lvl4pPr>
            <a:lvl5pPr marL="6096076" indent="0">
              <a:buNone/>
              <a:defRPr sz="3334"/>
            </a:lvl5pPr>
            <a:lvl6pPr marL="7620095" indent="0">
              <a:buNone/>
              <a:defRPr sz="3334"/>
            </a:lvl6pPr>
            <a:lvl7pPr marL="9144114" indent="0">
              <a:buNone/>
              <a:defRPr sz="3334"/>
            </a:lvl7pPr>
            <a:lvl8pPr marL="10668134" indent="0">
              <a:buNone/>
              <a:defRPr sz="3334"/>
            </a:lvl8pPr>
            <a:lvl9pPr marL="12192153" indent="0">
              <a:buNone/>
              <a:defRPr sz="333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7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71036"/>
            <a:ext cx="7886700" cy="3888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5355166"/>
            <a:ext cx="7886700" cy="12763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8645296"/>
            <a:ext cx="2057400" cy="1071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67C4-5ECC-4ABF-8780-AAA6EC59192E}" type="datetimeFigureOut">
              <a:rPr lang="en-US" smtClean="0"/>
              <a:t>3/12/2017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8645296"/>
            <a:ext cx="3086100" cy="1071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8645296"/>
            <a:ext cx="2057400" cy="1071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811F3-B5E7-4116-B48F-C59E7633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3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48038" rtl="0" eaLnBrk="1" latinLnBrk="0" hangingPunct="1">
        <a:lnSpc>
          <a:spcPct val="90000"/>
        </a:lnSpc>
        <a:spcBef>
          <a:spcPct val="0"/>
        </a:spcBef>
        <a:buNone/>
        <a:defRPr sz="146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2010" indent="-762010" algn="l" defTabSz="3048038" rtl="0" eaLnBrk="1" latinLnBrk="0" hangingPunct="1">
        <a:lnSpc>
          <a:spcPct val="90000"/>
        </a:lnSpc>
        <a:spcBef>
          <a:spcPts val="3334"/>
        </a:spcBef>
        <a:buFont typeface="Arial" panose="020B0604020202020204" pitchFamily="34" charset="0"/>
        <a:buChar char="•"/>
        <a:defRPr sz="9334" kern="1200">
          <a:solidFill>
            <a:schemeClr val="tx1"/>
          </a:solidFill>
          <a:latin typeface="+mn-lt"/>
          <a:ea typeface="+mn-ea"/>
          <a:cs typeface="+mn-cs"/>
        </a:defRPr>
      </a:lvl1pPr>
      <a:lvl2pPr marL="2286029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3810048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6666" kern="1200">
          <a:solidFill>
            <a:schemeClr val="tx1"/>
          </a:solidFill>
          <a:latin typeface="+mn-lt"/>
          <a:ea typeface="+mn-ea"/>
          <a:cs typeface="+mn-cs"/>
        </a:defRPr>
      </a:lvl3pPr>
      <a:lvl4pPr marL="5334066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86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8382105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906124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1430143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954163" indent="-762010" algn="l" defTabSz="3048038" rtl="0" eaLnBrk="1" latinLnBrk="0" hangingPunct="1">
        <a:lnSpc>
          <a:spcPct val="90000"/>
        </a:lnSpc>
        <a:spcBef>
          <a:spcPts val="1666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24019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48038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2058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96076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620095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44114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68134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92153" algn="l" defTabSz="3048038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0" y="0"/>
            <a:ext cx="9144000" cy="311106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2530320" y="1135117"/>
            <a:ext cx="4083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 Image Title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0" y="3111063"/>
            <a:ext cx="4572000" cy="4246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4572000" y="3111063"/>
            <a:ext cx="4572000" cy="4246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0" y="7357241"/>
            <a:ext cx="9144000" cy="31110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784530" y="7914289"/>
            <a:ext cx="1492469" cy="19969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Book</a:t>
            </a:r>
          </a:p>
          <a:p>
            <a:pPr algn="ctr"/>
            <a:r>
              <a:rPr lang="en-US" dirty="0"/>
              <a:t>Cover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913588" y="3442195"/>
            <a:ext cx="3862552" cy="355769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Photo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88885" y="3594537"/>
            <a:ext cx="381525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</a:p>
          <a:p>
            <a:endParaRPr lang="en-US" sz="600" dirty="0"/>
          </a:p>
          <a:p>
            <a:r>
              <a:rPr lang="en-US" sz="1400" dirty="0"/>
              <a:t>Lorem ipsum dolor sit </a:t>
            </a:r>
            <a:r>
              <a:rPr lang="en-US" sz="1400" dirty="0" err="1"/>
              <a:t>amet</a:t>
            </a:r>
            <a:r>
              <a:rPr lang="en-US" sz="1400" dirty="0"/>
              <a:t>,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adipiscing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. </a:t>
            </a:r>
            <a:r>
              <a:rPr lang="en-US" sz="1400" dirty="0" err="1"/>
              <a:t>Cras</a:t>
            </a:r>
            <a:r>
              <a:rPr lang="en-US" sz="1400" dirty="0"/>
              <a:t> in </a:t>
            </a:r>
            <a:r>
              <a:rPr lang="en-US" sz="1400" dirty="0" err="1"/>
              <a:t>nibh</a:t>
            </a:r>
            <a:r>
              <a:rPr lang="en-US" sz="1400" dirty="0"/>
              <a:t> id lorem </a:t>
            </a:r>
            <a:r>
              <a:rPr lang="en-US" sz="1400" dirty="0" err="1"/>
              <a:t>vulputate</a:t>
            </a:r>
            <a:r>
              <a:rPr lang="en-US" sz="1400" dirty="0"/>
              <a:t>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turpis</a:t>
            </a:r>
            <a:r>
              <a:rPr lang="en-US" sz="1400" dirty="0"/>
              <a:t>.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augue</a:t>
            </a:r>
            <a:r>
              <a:rPr lang="en-US" sz="1400" dirty="0"/>
              <a:t> </a:t>
            </a:r>
            <a:r>
              <a:rPr lang="en-US" sz="1400" dirty="0" err="1"/>
              <a:t>risus</a:t>
            </a:r>
            <a:r>
              <a:rPr lang="en-US" sz="1400" dirty="0"/>
              <a:t>, </a:t>
            </a:r>
            <a:r>
              <a:rPr lang="en-US" sz="1400" dirty="0" err="1"/>
              <a:t>accumsan</a:t>
            </a:r>
            <a:r>
              <a:rPr lang="en-US" sz="1400" dirty="0"/>
              <a:t> et </a:t>
            </a:r>
            <a:r>
              <a:rPr lang="en-US" sz="1400" dirty="0" err="1"/>
              <a:t>purus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,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vulputate</a:t>
            </a:r>
            <a:r>
              <a:rPr lang="en-US" sz="1400" dirty="0"/>
              <a:t> quam. </a:t>
            </a:r>
            <a:r>
              <a:rPr lang="en-US" sz="1400" dirty="0" err="1"/>
              <a:t>Donec</a:t>
            </a:r>
            <a:r>
              <a:rPr lang="en-US" sz="1400" dirty="0"/>
              <a:t>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imperdiet</a:t>
            </a:r>
            <a:r>
              <a:rPr lang="en-US" sz="1400" dirty="0"/>
              <a:t> </a:t>
            </a:r>
            <a:r>
              <a:rPr lang="en-US" sz="1400" dirty="0" err="1"/>
              <a:t>sapien</a:t>
            </a:r>
            <a:r>
              <a:rPr lang="en-US" sz="1400" dirty="0"/>
              <a:t>,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rhoncus</a:t>
            </a:r>
            <a:r>
              <a:rPr lang="en-US" sz="1400" dirty="0"/>
              <a:t> ligula. </a:t>
            </a:r>
            <a:r>
              <a:rPr lang="en-US" sz="1400" dirty="0" err="1"/>
              <a:t>Suspendisse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lacus a </a:t>
            </a:r>
            <a:r>
              <a:rPr lang="en-US" sz="1400" dirty="0" err="1"/>
              <a:t>justo</a:t>
            </a:r>
            <a:r>
              <a:rPr lang="en-US" sz="1400" dirty="0"/>
              <a:t> dictum </a:t>
            </a:r>
            <a:r>
              <a:rPr lang="en-US" sz="1400" dirty="0" err="1"/>
              <a:t>sagittis</a:t>
            </a:r>
            <a:r>
              <a:rPr lang="en-US" sz="1400" dirty="0"/>
              <a:t> </a:t>
            </a:r>
            <a:r>
              <a:rPr lang="en-US" sz="1400" dirty="0" err="1"/>
              <a:t>sed</a:t>
            </a:r>
            <a:r>
              <a:rPr lang="en-US" sz="1400" dirty="0"/>
              <a:t> at </a:t>
            </a:r>
            <a:r>
              <a:rPr lang="en-US" sz="1400" dirty="0" err="1"/>
              <a:t>sapien</a:t>
            </a:r>
            <a:r>
              <a:rPr lang="en-US" sz="1400" dirty="0"/>
              <a:t>. In non quam diam. </a:t>
            </a:r>
            <a:r>
              <a:rPr lang="en-US" sz="1400" dirty="0" err="1"/>
              <a:t>Duis</a:t>
            </a:r>
            <a:r>
              <a:rPr lang="en-US" sz="1400" dirty="0"/>
              <a:t> </a:t>
            </a:r>
            <a:r>
              <a:rPr lang="en-US" sz="1400" dirty="0" err="1"/>
              <a:t>tincidunt</a:t>
            </a:r>
            <a:r>
              <a:rPr lang="en-US" sz="1400" dirty="0"/>
              <a:t> ligula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bibendum</a:t>
            </a:r>
            <a:r>
              <a:rPr lang="en-US" sz="1400" dirty="0"/>
              <a:t> tempus. </a:t>
            </a:r>
            <a:r>
              <a:rPr lang="en-US" sz="1400" dirty="0" err="1"/>
              <a:t>Quisque</a:t>
            </a:r>
            <a:r>
              <a:rPr lang="en-US" sz="1400" dirty="0"/>
              <a:t> </a:t>
            </a:r>
            <a:r>
              <a:rPr lang="en-US" sz="1400" dirty="0" err="1"/>
              <a:t>eleifend</a:t>
            </a:r>
            <a:r>
              <a:rPr lang="en-US" sz="1400" dirty="0"/>
              <a:t> ante ac mi maximus </a:t>
            </a:r>
            <a:r>
              <a:rPr lang="en-US" sz="1400" dirty="0" err="1"/>
              <a:t>auctor</a:t>
            </a:r>
            <a:r>
              <a:rPr lang="en-US" sz="1400" dirty="0"/>
              <a:t>. </a:t>
            </a:r>
            <a:r>
              <a:rPr lang="en-US" sz="1400" dirty="0" err="1"/>
              <a:t>Vivamus</a:t>
            </a:r>
            <a:r>
              <a:rPr lang="en-US" sz="1400" dirty="0"/>
              <a:t> at </a:t>
            </a:r>
            <a:r>
              <a:rPr lang="en-US" sz="1400" dirty="0" err="1"/>
              <a:t>viverra</a:t>
            </a:r>
            <a:r>
              <a:rPr lang="en-US" sz="1400" dirty="0"/>
              <a:t> </a:t>
            </a:r>
            <a:r>
              <a:rPr lang="en-US" sz="1400" dirty="0" err="1"/>
              <a:t>purus</a:t>
            </a:r>
            <a:r>
              <a:rPr lang="en-US" sz="1400" dirty="0"/>
              <a:t>,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lectus</a:t>
            </a:r>
            <a:r>
              <a:rPr lang="en-US" sz="1400" dirty="0"/>
              <a:t>. </a:t>
            </a:r>
            <a:r>
              <a:rPr lang="en-US" sz="1400" dirty="0" err="1"/>
              <a:t>Suspendisse</a:t>
            </a:r>
            <a:r>
              <a:rPr lang="en-US" sz="1400" dirty="0"/>
              <a:t> et dolor </a:t>
            </a:r>
            <a:r>
              <a:rPr lang="en-US" sz="1400" dirty="0" err="1"/>
              <a:t>tristique</a:t>
            </a:r>
            <a:r>
              <a:rPr lang="en-US" sz="1400" dirty="0"/>
              <a:t>, </a:t>
            </a:r>
            <a:r>
              <a:rPr lang="en-US" sz="1400" dirty="0" err="1"/>
              <a:t>lacinia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 </a:t>
            </a:r>
            <a:r>
              <a:rPr lang="en-US" sz="1400" dirty="0" err="1"/>
              <a:t>tempor</a:t>
            </a:r>
            <a:r>
              <a:rPr lang="en-US" sz="1400" dirty="0"/>
              <a:t>, </a:t>
            </a:r>
            <a:r>
              <a:rPr lang="en-US" sz="1400" dirty="0" err="1"/>
              <a:t>scelerisque</a:t>
            </a:r>
            <a:r>
              <a:rPr lang="en-US" sz="1400" dirty="0"/>
              <a:t> dolor. </a:t>
            </a:r>
          </a:p>
          <a:p>
            <a:endParaRPr lang="en-US" sz="1200" dirty="0"/>
          </a:p>
          <a:p>
            <a:r>
              <a:rPr lang="en-US" sz="1400" b="1" dirty="0"/>
              <a:t>CONTACT:</a:t>
            </a:r>
            <a:r>
              <a:rPr lang="en-US" sz="1400" dirty="0"/>
              <a:t>  johndoe@email.com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786747" y="7822052"/>
            <a:ext cx="564931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sz="600" dirty="0"/>
          </a:p>
          <a:p>
            <a:r>
              <a:rPr lang="en-US" sz="1400" dirty="0"/>
              <a:t>Lorem ipsum dolor sit </a:t>
            </a:r>
            <a:r>
              <a:rPr lang="en-US" sz="1400" dirty="0" err="1"/>
              <a:t>amet</a:t>
            </a:r>
            <a:r>
              <a:rPr lang="en-US" sz="1400" dirty="0"/>
              <a:t>,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adipiscing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. </a:t>
            </a:r>
            <a:r>
              <a:rPr lang="en-US" sz="1400" dirty="0" err="1"/>
              <a:t>Cras</a:t>
            </a:r>
            <a:r>
              <a:rPr lang="en-US" sz="1400" dirty="0"/>
              <a:t> in </a:t>
            </a:r>
            <a:r>
              <a:rPr lang="en-US" sz="1400" dirty="0" err="1"/>
              <a:t>nibh</a:t>
            </a:r>
            <a:r>
              <a:rPr lang="en-US" sz="1400" dirty="0"/>
              <a:t> id lorem </a:t>
            </a:r>
            <a:r>
              <a:rPr lang="en-US" sz="1400" dirty="0" err="1"/>
              <a:t>vulputate</a:t>
            </a:r>
            <a:r>
              <a:rPr lang="en-US" sz="1400" dirty="0"/>
              <a:t>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turpis</a:t>
            </a:r>
            <a:r>
              <a:rPr lang="en-US" sz="1400" dirty="0"/>
              <a:t>.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augue</a:t>
            </a:r>
            <a:r>
              <a:rPr lang="en-US" sz="1400" dirty="0"/>
              <a:t> </a:t>
            </a:r>
            <a:r>
              <a:rPr lang="en-US" sz="1400" dirty="0" err="1"/>
              <a:t>risus</a:t>
            </a:r>
            <a:r>
              <a:rPr lang="en-US" sz="1400" dirty="0"/>
              <a:t>, </a:t>
            </a:r>
            <a:r>
              <a:rPr lang="en-US" sz="1400" dirty="0" err="1"/>
              <a:t>accumsan</a:t>
            </a:r>
            <a:r>
              <a:rPr lang="en-US" sz="1400" dirty="0"/>
              <a:t> et </a:t>
            </a:r>
            <a:r>
              <a:rPr lang="en-US" sz="1400" dirty="0" err="1"/>
              <a:t>purus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,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vulputate</a:t>
            </a:r>
            <a:r>
              <a:rPr lang="en-US" sz="1400" dirty="0"/>
              <a:t> quam. </a:t>
            </a:r>
            <a:r>
              <a:rPr lang="en-US" sz="1400" dirty="0" err="1"/>
              <a:t>Donec</a:t>
            </a:r>
            <a:r>
              <a:rPr lang="en-US" sz="1400" dirty="0"/>
              <a:t>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imperdiet</a:t>
            </a:r>
            <a:r>
              <a:rPr lang="en-US" sz="1400" dirty="0"/>
              <a:t> </a:t>
            </a:r>
            <a:r>
              <a:rPr lang="en-US" sz="1400" dirty="0" err="1"/>
              <a:t>sapien</a:t>
            </a:r>
            <a:r>
              <a:rPr lang="en-US" sz="1400" dirty="0"/>
              <a:t>,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rhoncus</a:t>
            </a:r>
            <a:r>
              <a:rPr lang="en-US" sz="1400" dirty="0"/>
              <a:t> ligula. </a:t>
            </a:r>
            <a:r>
              <a:rPr lang="en-US" sz="1400" dirty="0" err="1"/>
              <a:t>Suspendisse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lacus a </a:t>
            </a:r>
            <a:r>
              <a:rPr lang="en-US" sz="1400" dirty="0" err="1"/>
              <a:t>justo</a:t>
            </a:r>
            <a:r>
              <a:rPr lang="en-US" sz="1400" dirty="0"/>
              <a:t> dictum </a:t>
            </a:r>
            <a:r>
              <a:rPr lang="en-US" sz="1400" dirty="0" err="1"/>
              <a:t>sagittis</a:t>
            </a:r>
            <a:r>
              <a:rPr lang="en-US" sz="1400" dirty="0"/>
              <a:t> </a:t>
            </a:r>
            <a:r>
              <a:rPr lang="en-US" sz="1400" dirty="0" err="1"/>
              <a:t>sed</a:t>
            </a:r>
            <a:r>
              <a:rPr lang="en-US" sz="1400" dirty="0"/>
              <a:t> at </a:t>
            </a:r>
            <a:r>
              <a:rPr lang="en-US" sz="1400" dirty="0" err="1"/>
              <a:t>sapien</a:t>
            </a:r>
            <a:r>
              <a:rPr lang="en-US" sz="1400" dirty="0"/>
              <a:t>. In non quam diam. </a:t>
            </a:r>
            <a:r>
              <a:rPr lang="en-US" sz="1400" dirty="0" err="1"/>
              <a:t>Duis</a:t>
            </a:r>
            <a:r>
              <a:rPr lang="en-US" sz="1400" dirty="0"/>
              <a:t> </a:t>
            </a:r>
            <a:r>
              <a:rPr lang="en-US" sz="1400" dirty="0" err="1"/>
              <a:t>tincidunt</a:t>
            </a:r>
            <a:r>
              <a:rPr lang="en-US" sz="1400" dirty="0"/>
              <a:t> ligula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bibendum</a:t>
            </a:r>
            <a:r>
              <a:rPr lang="en-US" sz="1400" dirty="0"/>
              <a:t> tempus. </a:t>
            </a:r>
            <a:r>
              <a:rPr lang="en-US" sz="1400" dirty="0" err="1"/>
              <a:t>Quisque</a:t>
            </a:r>
            <a:r>
              <a:rPr lang="en-US" sz="1400" dirty="0"/>
              <a:t> </a:t>
            </a:r>
            <a:r>
              <a:rPr lang="en-US" sz="1400" dirty="0" err="1"/>
              <a:t>eleifend</a:t>
            </a:r>
            <a:r>
              <a:rPr lang="en-US" sz="1400" dirty="0"/>
              <a:t> ante ac mi maximus </a:t>
            </a:r>
            <a:r>
              <a:rPr lang="en-US" sz="1400" dirty="0" err="1"/>
              <a:t>auctor</a:t>
            </a:r>
            <a:r>
              <a:rPr lang="en-US" sz="1400" dirty="0"/>
              <a:t>. </a:t>
            </a:r>
            <a:r>
              <a:rPr lang="en-US" sz="1400" dirty="0" err="1"/>
              <a:t>Vivamus</a:t>
            </a:r>
            <a:r>
              <a:rPr lang="en-US" sz="1400" dirty="0"/>
              <a:t> at </a:t>
            </a:r>
            <a:r>
              <a:rPr lang="en-US" sz="1400" dirty="0" err="1"/>
              <a:t>viverra</a:t>
            </a:r>
            <a:r>
              <a:rPr lang="en-US" sz="1400" dirty="0"/>
              <a:t> </a:t>
            </a:r>
            <a:r>
              <a:rPr lang="en-US" sz="1400" dirty="0" err="1"/>
              <a:t>purus</a:t>
            </a:r>
            <a:r>
              <a:rPr lang="en-US" sz="1400" dirty="0"/>
              <a:t>,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lectus</a:t>
            </a:r>
            <a:r>
              <a:rPr lang="en-US" sz="1400" dirty="0"/>
              <a:t>. </a:t>
            </a:r>
            <a:r>
              <a:rPr lang="en-US" sz="1400" dirty="0" err="1"/>
              <a:t>Suspendisse</a:t>
            </a:r>
            <a:r>
              <a:rPr lang="en-US" sz="1400" dirty="0"/>
              <a:t> et dolor </a:t>
            </a:r>
            <a:r>
              <a:rPr lang="en-US" sz="1400" dirty="0" err="1"/>
              <a:t>tristique</a:t>
            </a:r>
            <a:r>
              <a:rPr lang="en-US" sz="1400" dirty="0"/>
              <a:t>, </a:t>
            </a:r>
            <a:r>
              <a:rPr lang="en-US" sz="1400" dirty="0" err="1"/>
              <a:t>lacinia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 </a:t>
            </a:r>
            <a:r>
              <a:rPr lang="en-US" sz="1400" dirty="0" err="1"/>
              <a:t>tempor</a:t>
            </a:r>
            <a:r>
              <a:rPr lang="en-US" sz="1400" dirty="0"/>
              <a:t>, </a:t>
            </a:r>
            <a:r>
              <a:rPr lang="en-US" sz="1400" dirty="0" err="1"/>
              <a:t>scelerisque</a:t>
            </a:r>
            <a:r>
              <a:rPr lang="en-US" sz="1400" dirty="0"/>
              <a:t> dolor. 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7195838" y="9911255"/>
            <a:ext cx="987972" cy="315310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Buy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0" y="16691313"/>
            <a:ext cx="9144000" cy="148195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756748" y="17201460"/>
            <a:ext cx="1298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FREE!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394917" y="17201460"/>
            <a:ext cx="2354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u="sng" dirty="0"/>
              <a:t>Link to Sample Chapter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786747" y="9887299"/>
            <a:ext cx="38360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Send Email if you want to be a Beta Reader</a:t>
            </a:r>
          </a:p>
        </p:txBody>
      </p:sp>
      <p:sp>
        <p:nvSpPr>
          <p:cNvPr id="70" name="Rectangle 69"/>
          <p:cNvSpPr/>
          <p:nvPr/>
        </p:nvSpPr>
        <p:spPr>
          <a:xfrm>
            <a:off x="0" y="18173273"/>
            <a:ext cx="9144000" cy="194352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656475" y="18768670"/>
            <a:ext cx="21464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John D. Doe</a:t>
            </a:r>
          </a:p>
          <a:p>
            <a:r>
              <a:rPr lang="en-US" dirty="0">
                <a:solidFill>
                  <a:schemeClr val="bg1"/>
                </a:solidFill>
              </a:rPr>
              <a:t>True Life Crime</a:t>
            </a:r>
          </a:p>
          <a:p>
            <a:r>
              <a:rPr lang="en-US" dirty="0">
                <a:solidFill>
                  <a:schemeClr val="bg1"/>
                </a:solidFill>
              </a:rPr>
              <a:t>johndoe@email.com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507690" y="19107225"/>
            <a:ext cx="31213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</a:rPr>
              <a:t>Twitter: @</a:t>
            </a:r>
            <a:r>
              <a:rPr lang="en-US" sz="1600" dirty="0" err="1">
                <a:solidFill>
                  <a:schemeClr val="bg1"/>
                </a:solidFill>
              </a:rPr>
              <a:t>doecrime</a:t>
            </a:r>
            <a:endParaRPr lang="en-US" sz="1600" dirty="0">
              <a:solidFill>
                <a:schemeClr val="bg1"/>
              </a:solidFill>
            </a:endParaRPr>
          </a:p>
          <a:p>
            <a:pPr algn="r"/>
            <a:r>
              <a:rPr lang="en-US" sz="1600" dirty="0">
                <a:solidFill>
                  <a:schemeClr val="bg1"/>
                </a:solidFill>
              </a:rPr>
              <a:t>Facebook: facebook.com/</a:t>
            </a:r>
            <a:r>
              <a:rPr lang="en-US" sz="1600" dirty="0" err="1">
                <a:solidFill>
                  <a:schemeClr val="bg1"/>
                </a:solidFill>
              </a:rPr>
              <a:t>doecrime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0" y="10468303"/>
            <a:ext cx="9144000" cy="31110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784530" y="11025351"/>
            <a:ext cx="1492469" cy="19969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Book</a:t>
            </a:r>
          </a:p>
          <a:p>
            <a:pPr algn="ctr"/>
            <a:r>
              <a:rPr lang="en-US" dirty="0"/>
              <a:t>Cover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786747" y="10933113"/>
            <a:ext cx="564931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sz="600" dirty="0"/>
          </a:p>
          <a:p>
            <a:r>
              <a:rPr lang="en-US" sz="1400" dirty="0"/>
              <a:t>Lorem ipsum dolor sit </a:t>
            </a:r>
            <a:r>
              <a:rPr lang="en-US" sz="1400" dirty="0" err="1"/>
              <a:t>amet</a:t>
            </a:r>
            <a:r>
              <a:rPr lang="en-US" sz="1400" dirty="0"/>
              <a:t>,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adipiscing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. </a:t>
            </a:r>
            <a:r>
              <a:rPr lang="en-US" sz="1400" dirty="0" err="1"/>
              <a:t>Cras</a:t>
            </a:r>
            <a:r>
              <a:rPr lang="en-US" sz="1400" dirty="0"/>
              <a:t> in </a:t>
            </a:r>
            <a:r>
              <a:rPr lang="en-US" sz="1400" dirty="0" err="1"/>
              <a:t>nibh</a:t>
            </a:r>
            <a:r>
              <a:rPr lang="en-US" sz="1400" dirty="0"/>
              <a:t> id lorem </a:t>
            </a:r>
            <a:r>
              <a:rPr lang="en-US" sz="1400" dirty="0" err="1"/>
              <a:t>vulputate</a:t>
            </a:r>
            <a:r>
              <a:rPr lang="en-US" sz="1400" dirty="0"/>
              <a:t>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turpis</a:t>
            </a:r>
            <a:r>
              <a:rPr lang="en-US" sz="1400" dirty="0"/>
              <a:t>.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augue</a:t>
            </a:r>
            <a:r>
              <a:rPr lang="en-US" sz="1400" dirty="0"/>
              <a:t> </a:t>
            </a:r>
            <a:r>
              <a:rPr lang="en-US" sz="1400" dirty="0" err="1"/>
              <a:t>risus</a:t>
            </a:r>
            <a:r>
              <a:rPr lang="en-US" sz="1400" dirty="0"/>
              <a:t>, </a:t>
            </a:r>
            <a:r>
              <a:rPr lang="en-US" sz="1400" dirty="0" err="1"/>
              <a:t>accumsan</a:t>
            </a:r>
            <a:r>
              <a:rPr lang="en-US" sz="1400" dirty="0"/>
              <a:t> et </a:t>
            </a:r>
            <a:r>
              <a:rPr lang="en-US" sz="1400" dirty="0" err="1"/>
              <a:t>purus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,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vulputate</a:t>
            </a:r>
            <a:r>
              <a:rPr lang="en-US" sz="1400" dirty="0"/>
              <a:t> quam. </a:t>
            </a:r>
            <a:r>
              <a:rPr lang="en-US" sz="1400" dirty="0" err="1"/>
              <a:t>Donec</a:t>
            </a:r>
            <a:r>
              <a:rPr lang="en-US" sz="1400" dirty="0"/>
              <a:t>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imperdiet</a:t>
            </a:r>
            <a:r>
              <a:rPr lang="en-US" sz="1400" dirty="0"/>
              <a:t> </a:t>
            </a:r>
            <a:r>
              <a:rPr lang="en-US" sz="1400" dirty="0" err="1"/>
              <a:t>sapien</a:t>
            </a:r>
            <a:r>
              <a:rPr lang="en-US" sz="1400" dirty="0"/>
              <a:t>,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rhoncus</a:t>
            </a:r>
            <a:r>
              <a:rPr lang="en-US" sz="1400" dirty="0"/>
              <a:t> ligula. </a:t>
            </a:r>
            <a:r>
              <a:rPr lang="en-US" sz="1400" dirty="0" err="1"/>
              <a:t>Suspendisse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lacus a </a:t>
            </a:r>
            <a:r>
              <a:rPr lang="en-US" sz="1400" dirty="0" err="1"/>
              <a:t>justo</a:t>
            </a:r>
            <a:r>
              <a:rPr lang="en-US" sz="1400" dirty="0"/>
              <a:t> dictum </a:t>
            </a:r>
            <a:r>
              <a:rPr lang="en-US" sz="1400" dirty="0" err="1"/>
              <a:t>sagittis</a:t>
            </a:r>
            <a:r>
              <a:rPr lang="en-US" sz="1400" dirty="0"/>
              <a:t> </a:t>
            </a:r>
            <a:r>
              <a:rPr lang="en-US" sz="1400" dirty="0" err="1"/>
              <a:t>sed</a:t>
            </a:r>
            <a:r>
              <a:rPr lang="en-US" sz="1400" dirty="0"/>
              <a:t> at </a:t>
            </a:r>
            <a:r>
              <a:rPr lang="en-US" sz="1400" dirty="0" err="1"/>
              <a:t>sapien</a:t>
            </a:r>
            <a:r>
              <a:rPr lang="en-US" sz="1400" dirty="0"/>
              <a:t>. In non quam diam. </a:t>
            </a:r>
            <a:r>
              <a:rPr lang="en-US" sz="1400" dirty="0" err="1"/>
              <a:t>Duis</a:t>
            </a:r>
            <a:r>
              <a:rPr lang="en-US" sz="1400" dirty="0"/>
              <a:t> </a:t>
            </a:r>
            <a:r>
              <a:rPr lang="en-US" sz="1400" dirty="0" err="1"/>
              <a:t>tincidunt</a:t>
            </a:r>
            <a:r>
              <a:rPr lang="en-US" sz="1400" dirty="0"/>
              <a:t> ligula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bibendum</a:t>
            </a:r>
            <a:r>
              <a:rPr lang="en-US" sz="1400" dirty="0"/>
              <a:t> tempus. </a:t>
            </a:r>
            <a:r>
              <a:rPr lang="en-US" sz="1400" dirty="0" err="1"/>
              <a:t>Quisque</a:t>
            </a:r>
            <a:r>
              <a:rPr lang="en-US" sz="1400" dirty="0"/>
              <a:t> </a:t>
            </a:r>
            <a:r>
              <a:rPr lang="en-US" sz="1400" dirty="0" err="1"/>
              <a:t>eleifend</a:t>
            </a:r>
            <a:r>
              <a:rPr lang="en-US" sz="1400" dirty="0"/>
              <a:t> ante ac mi maximus </a:t>
            </a:r>
            <a:r>
              <a:rPr lang="en-US" sz="1400" dirty="0" err="1"/>
              <a:t>auctor</a:t>
            </a:r>
            <a:r>
              <a:rPr lang="en-US" sz="1400" dirty="0"/>
              <a:t>. </a:t>
            </a:r>
            <a:r>
              <a:rPr lang="en-US" sz="1400" dirty="0" err="1"/>
              <a:t>Vivamus</a:t>
            </a:r>
            <a:r>
              <a:rPr lang="en-US" sz="1400" dirty="0"/>
              <a:t> at </a:t>
            </a:r>
            <a:r>
              <a:rPr lang="en-US" sz="1400" dirty="0" err="1"/>
              <a:t>viverra</a:t>
            </a:r>
            <a:r>
              <a:rPr lang="en-US" sz="1400" dirty="0"/>
              <a:t> </a:t>
            </a:r>
            <a:r>
              <a:rPr lang="en-US" sz="1400" dirty="0" err="1"/>
              <a:t>purus</a:t>
            </a:r>
            <a:r>
              <a:rPr lang="en-US" sz="1400" dirty="0"/>
              <a:t>,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lectus</a:t>
            </a:r>
            <a:r>
              <a:rPr lang="en-US" sz="1400" dirty="0"/>
              <a:t>. </a:t>
            </a:r>
            <a:r>
              <a:rPr lang="en-US" sz="1400" dirty="0" err="1"/>
              <a:t>Suspendisse</a:t>
            </a:r>
            <a:r>
              <a:rPr lang="en-US" sz="1400" dirty="0"/>
              <a:t> et dolor </a:t>
            </a:r>
            <a:r>
              <a:rPr lang="en-US" sz="1400" dirty="0" err="1"/>
              <a:t>tristique</a:t>
            </a:r>
            <a:r>
              <a:rPr lang="en-US" sz="1400" dirty="0"/>
              <a:t>, </a:t>
            </a:r>
            <a:r>
              <a:rPr lang="en-US" sz="1400" dirty="0" err="1"/>
              <a:t>lacinia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 </a:t>
            </a:r>
            <a:r>
              <a:rPr lang="en-US" sz="1400" dirty="0" err="1"/>
              <a:t>tempor</a:t>
            </a:r>
            <a:r>
              <a:rPr lang="en-US" sz="1400" dirty="0"/>
              <a:t>, </a:t>
            </a:r>
            <a:r>
              <a:rPr lang="en-US" sz="1400" dirty="0" err="1"/>
              <a:t>scelerisque</a:t>
            </a:r>
            <a:r>
              <a:rPr lang="en-US" sz="1400" dirty="0"/>
              <a:t> dolor. </a:t>
            </a:r>
          </a:p>
        </p:txBody>
      </p:sp>
      <p:sp>
        <p:nvSpPr>
          <p:cNvPr id="76" name="Rounded Rectangle 75"/>
          <p:cNvSpPr/>
          <p:nvPr/>
        </p:nvSpPr>
        <p:spPr>
          <a:xfrm>
            <a:off x="7195838" y="13022317"/>
            <a:ext cx="987972" cy="315310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Buy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786747" y="12998362"/>
            <a:ext cx="38360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Send Email if you want to be a Beta Reader</a:t>
            </a:r>
          </a:p>
        </p:txBody>
      </p:sp>
      <p:sp>
        <p:nvSpPr>
          <p:cNvPr id="78" name="Rectangle 77"/>
          <p:cNvSpPr/>
          <p:nvPr/>
        </p:nvSpPr>
        <p:spPr>
          <a:xfrm>
            <a:off x="0" y="13580249"/>
            <a:ext cx="9144000" cy="31110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784530" y="14137297"/>
            <a:ext cx="1492469" cy="19969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Book</a:t>
            </a:r>
          </a:p>
          <a:p>
            <a:pPr algn="ctr"/>
            <a:r>
              <a:rPr lang="en-US" dirty="0"/>
              <a:t>Cover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786747" y="14045060"/>
            <a:ext cx="564931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endParaRPr lang="en-US" sz="600" dirty="0"/>
          </a:p>
          <a:p>
            <a:r>
              <a:rPr lang="en-US" sz="1400" dirty="0"/>
              <a:t>Lorem ipsum dolor sit </a:t>
            </a:r>
            <a:r>
              <a:rPr lang="en-US" sz="1400" dirty="0" err="1"/>
              <a:t>amet</a:t>
            </a:r>
            <a:r>
              <a:rPr lang="en-US" sz="1400" dirty="0"/>
              <a:t>,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adipiscing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. </a:t>
            </a:r>
            <a:r>
              <a:rPr lang="en-US" sz="1400" dirty="0" err="1"/>
              <a:t>Cras</a:t>
            </a:r>
            <a:r>
              <a:rPr lang="en-US" sz="1400" dirty="0"/>
              <a:t> in </a:t>
            </a:r>
            <a:r>
              <a:rPr lang="en-US" sz="1400" dirty="0" err="1"/>
              <a:t>nibh</a:t>
            </a:r>
            <a:r>
              <a:rPr lang="en-US" sz="1400" dirty="0"/>
              <a:t> id lorem </a:t>
            </a:r>
            <a:r>
              <a:rPr lang="en-US" sz="1400" dirty="0" err="1"/>
              <a:t>vulputate</a:t>
            </a:r>
            <a:r>
              <a:rPr lang="en-US" sz="1400" dirty="0"/>
              <a:t> </a:t>
            </a:r>
            <a:r>
              <a:rPr lang="en-US" sz="1400" dirty="0" err="1"/>
              <a:t>consectetur</a:t>
            </a:r>
            <a:r>
              <a:rPr lang="en-US" sz="1400" dirty="0"/>
              <a:t>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turpis</a:t>
            </a:r>
            <a:r>
              <a:rPr lang="en-US" sz="1400" dirty="0"/>
              <a:t>. </a:t>
            </a:r>
            <a:r>
              <a:rPr lang="en-US" sz="1400" dirty="0" err="1"/>
              <a:t>Ut</a:t>
            </a:r>
            <a:r>
              <a:rPr lang="en-US" sz="1400" dirty="0"/>
              <a:t> </a:t>
            </a:r>
            <a:r>
              <a:rPr lang="en-US" sz="1400" dirty="0" err="1"/>
              <a:t>augue</a:t>
            </a:r>
            <a:r>
              <a:rPr lang="en-US" sz="1400" dirty="0"/>
              <a:t> </a:t>
            </a:r>
            <a:r>
              <a:rPr lang="en-US" sz="1400" dirty="0" err="1"/>
              <a:t>risus</a:t>
            </a:r>
            <a:r>
              <a:rPr lang="en-US" sz="1400" dirty="0"/>
              <a:t>, </a:t>
            </a:r>
            <a:r>
              <a:rPr lang="en-US" sz="1400" dirty="0" err="1"/>
              <a:t>accumsan</a:t>
            </a:r>
            <a:r>
              <a:rPr lang="en-US" sz="1400" dirty="0"/>
              <a:t> et </a:t>
            </a:r>
            <a:r>
              <a:rPr lang="en-US" sz="1400" dirty="0" err="1"/>
              <a:t>purus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,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vulputate</a:t>
            </a:r>
            <a:r>
              <a:rPr lang="en-US" sz="1400" dirty="0"/>
              <a:t> quam. </a:t>
            </a:r>
            <a:r>
              <a:rPr lang="en-US" sz="1400" dirty="0" err="1"/>
              <a:t>Donec</a:t>
            </a:r>
            <a:r>
              <a:rPr lang="en-US" sz="1400" dirty="0"/>
              <a:t>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imperdiet</a:t>
            </a:r>
            <a:r>
              <a:rPr lang="en-US" sz="1400" dirty="0"/>
              <a:t> </a:t>
            </a:r>
            <a:r>
              <a:rPr lang="en-US" sz="1400" dirty="0" err="1"/>
              <a:t>sapien</a:t>
            </a:r>
            <a:r>
              <a:rPr lang="en-US" sz="1400" dirty="0"/>
              <a:t>,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rhoncus</a:t>
            </a:r>
            <a:r>
              <a:rPr lang="en-US" sz="1400" dirty="0"/>
              <a:t> ligula. </a:t>
            </a:r>
            <a:r>
              <a:rPr lang="en-US" sz="1400" dirty="0" err="1"/>
              <a:t>Suspendisse</a:t>
            </a:r>
            <a:r>
              <a:rPr lang="en-US" sz="1400" dirty="0"/>
              <a:t> </a:t>
            </a:r>
            <a:r>
              <a:rPr lang="en-US" sz="1400" dirty="0" err="1"/>
              <a:t>quis</a:t>
            </a:r>
            <a:r>
              <a:rPr lang="en-US" sz="1400" dirty="0"/>
              <a:t> lacus a </a:t>
            </a:r>
            <a:r>
              <a:rPr lang="en-US" sz="1400" dirty="0" err="1"/>
              <a:t>justo</a:t>
            </a:r>
            <a:r>
              <a:rPr lang="en-US" sz="1400" dirty="0"/>
              <a:t> dictum </a:t>
            </a:r>
            <a:r>
              <a:rPr lang="en-US" sz="1400" dirty="0" err="1"/>
              <a:t>sagittis</a:t>
            </a:r>
            <a:r>
              <a:rPr lang="en-US" sz="1400" dirty="0"/>
              <a:t> </a:t>
            </a:r>
            <a:r>
              <a:rPr lang="en-US" sz="1400" dirty="0" err="1"/>
              <a:t>sed</a:t>
            </a:r>
            <a:r>
              <a:rPr lang="en-US" sz="1400" dirty="0"/>
              <a:t> at </a:t>
            </a:r>
            <a:r>
              <a:rPr lang="en-US" sz="1400" dirty="0" err="1"/>
              <a:t>sapien</a:t>
            </a:r>
            <a:r>
              <a:rPr lang="en-US" sz="1400" dirty="0"/>
              <a:t>. In non quam diam. </a:t>
            </a:r>
            <a:r>
              <a:rPr lang="en-US" sz="1400" dirty="0" err="1"/>
              <a:t>Duis</a:t>
            </a:r>
            <a:r>
              <a:rPr lang="en-US" sz="1400" dirty="0"/>
              <a:t> </a:t>
            </a:r>
            <a:r>
              <a:rPr lang="en-US" sz="1400" dirty="0" err="1"/>
              <a:t>tincidunt</a:t>
            </a:r>
            <a:r>
              <a:rPr lang="en-US" sz="1400" dirty="0"/>
              <a:t> ligula </a:t>
            </a:r>
            <a:r>
              <a:rPr lang="en-US" sz="1400" dirty="0" err="1"/>
              <a:t>vel</a:t>
            </a:r>
            <a:r>
              <a:rPr lang="en-US" sz="1400" dirty="0"/>
              <a:t> </a:t>
            </a:r>
            <a:r>
              <a:rPr lang="en-US" sz="1400" dirty="0" err="1"/>
              <a:t>bibendum</a:t>
            </a:r>
            <a:r>
              <a:rPr lang="en-US" sz="1400" dirty="0"/>
              <a:t> tempus. </a:t>
            </a:r>
            <a:r>
              <a:rPr lang="en-US" sz="1400" dirty="0" err="1"/>
              <a:t>Quisque</a:t>
            </a:r>
            <a:r>
              <a:rPr lang="en-US" sz="1400" dirty="0"/>
              <a:t> </a:t>
            </a:r>
            <a:r>
              <a:rPr lang="en-US" sz="1400" dirty="0" err="1"/>
              <a:t>eleifend</a:t>
            </a:r>
            <a:r>
              <a:rPr lang="en-US" sz="1400" dirty="0"/>
              <a:t> ante ac mi maximus </a:t>
            </a:r>
            <a:r>
              <a:rPr lang="en-US" sz="1400" dirty="0" err="1"/>
              <a:t>auctor</a:t>
            </a:r>
            <a:r>
              <a:rPr lang="en-US" sz="1400" dirty="0"/>
              <a:t>. </a:t>
            </a:r>
            <a:r>
              <a:rPr lang="en-US" sz="1400" dirty="0" err="1"/>
              <a:t>Vivamus</a:t>
            </a:r>
            <a:r>
              <a:rPr lang="en-US" sz="1400" dirty="0"/>
              <a:t> at </a:t>
            </a:r>
            <a:r>
              <a:rPr lang="en-US" sz="1400" dirty="0" err="1"/>
              <a:t>viverra</a:t>
            </a:r>
            <a:r>
              <a:rPr lang="en-US" sz="1400" dirty="0"/>
              <a:t> </a:t>
            </a:r>
            <a:r>
              <a:rPr lang="en-US" sz="1400" dirty="0" err="1"/>
              <a:t>purus</a:t>
            </a:r>
            <a:r>
              <a:rPr lang="en-US" sz="1400" dirty="0"/>
              <a:t>, </a:t>
            </a:r>
            <a:r>
              <a:rPr lang="en-US" sz="1400" dirty="0" err="1"/>
              <a:t>quis</a:t>
            </a:r>
            <a:r>
              <a:rPr lang="en-US" sz="1400" dirty="0"/>
              <a:t> </a:t>
            </a:r>
            <a:r>
              <a:rPr lang="en-US" sz="1400" dirty="0" err="1"/>
              <a:t>faucibus</a:t>
            </a:r>
            <a:r>
              <a:rPr lang="en-US" sz="1400" dirty="0"/>
              <a:t> </a:t>
            </a:r>
            <a:r>
              <a:rPr lang="en-US" sz="1400" dirty="0" err="1"/>
              <a:t>lectus</a:t>
            </a:r>
            <a:r>
              <a:rPr lang="en-US" sz="1400" dirty="0"/>
              <a:t>. </a:t>
            </a:r>
            <a:r>
              <a:rPr lang="en-US" sz="1400" dirty="0" err="1"/>
              <a:t>Suspendisse</a:t>
            </a:r>
            <a:r>
              <a:rPr lang="en-US" sz="1400" dirty="0"/>
              <a:t> et dolor </a:t>
            </a:r>
            <a:r>
              <a:rPr lang="en-US" sz="1400" dirty="0" err="1"/>
              <a:t>tristique</a:t>
            </a:r>
            <a:r>
              <a:rPr lang="en-US" sz="1400" dirty="0"/>
              <a:t>, </a:t>
            </a:r>
            <a:r>
              <a:rPr lang="en-US" sz="1400" dirty="0" err="1"/>
              <a:t>lacinia</a:t>
            </a:r>
            <a:r>
              <a:rPr lang="en-US" sz="1400" dirty="0"/>
              <a:t> </a:t>
            </a:r>
            <a:r>
              <a:rPr lang="en-US" sz="1400" dirty="0" err="1"/>
              <a:t>elit</a:t>
            </a:r>
            <a:r>
              <a:rPr lang="en-US" sz="1400" dirty="0"/>
              <a:t> </a:t>
            </a:r>
            <a:r>
              <a:rPr lang="en-US" sz="1400" dirty="0" err="1"/>
              <a:t>tempor</a:t>
            </a:r>
            <a:r>
              <a:rPr lang="en-US" sz="1400" dirty="0"/>
              <a:t>, </a:t>
            </a:r>
            <a:r>
              <a:rPr lang="en-US" sz="1400" dirty="0" err="1"/>
              <a:t>scelerisque</a:t>
            </a:r>
            <a:r>
              <a:rPr lang="en-US" sz="1400" dirty="0"/>
              <a:t> dolor. </a:t>
            </a:r>
          </a:p>
        </p:txBody>
      </p:sp>
      <p:sp>
        <p:nvSpPr>
          <p:cNvPr id="81" name="Rounded Rectangle 80"/>
          <p:cNvSpPr/>
          <p:nvPr/>
        </p:nvSpPr>
        <p:spPr>
          <a:xfrm>
            <a:off x="7195838" y="16134263"/>
            <a:ext cx="987972" cy="315310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Buy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786747" y="16110307"/>
            <a:ext cx="38360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u="sng" dirty="0"/>
              <a:t>Send Email if you want to be a Beta Reader</a:t>
            </a:r>
          </a:p>
        </p:txBody>
      </p:sp>
    </p:spTree>
    <p:extLst>
      <p:ext uri="{BB962C8B-B14F-4D97-AF65-F5344CB8AC3E}">
        <p14:creationId xmlns:p14="http://schemas.microsoft.com/office/powerpoint/2010/main" val="1177885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451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P.F. Daniels</dc:creator>
  <cp:lastModifiedBy>P.F. Daniels</cp:lastModifiedBy>
  <cp:revision>1</cp:revision>
  <cp:lastPrinted>2017-03-12T13:30:58Z</cp:lastPrinted>
  <dcterms:created xsi:type="dcterms:W3CDTF">2017-03-12T03:45:17Z</dcterms:created>
  <dcterms:modified xsi:type="dcterms:W3CDTF">2017-03-12T13:44:06Z</dcterms:modified>
</cp:coreProperties>
</file>